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92" r:id="rId3"/>
    <p:sldId id="267" r:id="rId4"/>
    <p:sldId id="268" r:id="rId5"/>
    <p:sldId id="269" r:id="rId6"/>
    <p:sldId id="401" r:id="rId7"/>
    <p:sldId id="394" r:id="rId8"/>
    <p:sldId id="402" r:id="rId9"/>
    <p:sldId id="403" r:id="rId10"/>
    <p:sldId id="368" r:id="rId11"/>
    <p:sldId id="391" r:id="rId12"/>
    <p:sldId id="393" r:id="rId13"/>
    <p:sldId id="270" r:id="rId14"/>
    <p:sldId id="370" r:id="rId15"/>
    <p:sldId id="395" r:id="rId16"/>
    <p:sldId id="385" r:id="rId17"/>
    <p:sldId id="369" r:id="rId18"/>
    <p:sldId id="387" r:id="rId19"/>
    <p:sldId id="386" r:id="rId20"/>
    <p:sldId id="388" r:id="rId21"/>
    <p:sldId id="397" r:id="rId22"/>
    <p:sldId id="389" r:id="rId23"/>
    <p:sldId id="396" r:id="rId24"/>
    <p:sldId id="398" r:id="rId25"/>
    <p:sldId id="390" r:id="rId26"/>
    <p:sldId id="258" r:id="rId27"/>
    <p:sldId id="257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399" r:id="rId37"/>
    <p:sldId id="400" r:id="rId38"/>
    <p:sldId id="371" r:id="rId39"/>
    <p:sldId id="372" r:id="rId40"/>
    <p:sldId id="375" r:id="rId41"/>
    <p:sldId id="374" r:id="rId42"/>
    <p:sldId id="376" r:id="rId43"/>
    <p:sldId id="381" r:id="rId44"/>
    <p:sldId id="382" r:id="rId45"/>
    <p:sldId id="377" r:id="rId46"/>
    <p:sldId id="378" r:id="rId47"/>
    <p:sldId id="380" r:id="rId48"/>
    <p:sldId id="379" r:id="rId49"/>
    <p:sldId id="384" r:id="rId50"/>
    <p:sldId id="383" r:id="rId51"/>
    <p:sldId id="37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95" dt="2021-09-27T14:03:50.72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100" d="100"/>
          <a:sy n="100" d="100"/>
        </p:scale>
        <p:origin x="154" y="47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custSel addSld delSld modSld sldOrd">
      <pc:chgData name="Weifeng Xu" userId="e7aed605-a3dd-4d5a-a692-a87037af107b" providerId="ADAL" clId="{C5F2F85B-61A7-4435-82BB-E36ABE9B7C47}" dt="2021-09-27T14:13:22.005" v="5403" actId="20577"/>
      <pc:docMkLst>
        <pc:docMk/>
      </pc:docMkLst>
      <pc:sldChg chg="modSp mod modNotesTx">
        <pc:chgData name="Weifeng Xu" userId="e7aed605-a3dd-4d5a-a692-a87037af107b" providerId="ADAL" clId="{C5F2F85B-61A7-4435-82BB-E36ABE9B7C47}" dt="2021-09-24T11:48:50.098" v="1195" actId="21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1-09-24T11:48:50.098" v="1195" actId="21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">
        <pc:chgData name="Weifeng Xu" userId="e7aed605-a3dd-4d5a-a692-a87037af107b" providerId="ADAL" clId="{C5F2F85B-61A7-4435-82BB-E36ABE9B7C47}" dt="2021-09-24T02:42:05.601" v="527" actId="6549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">
        <pc:chgData name="Weifeng Xu" userId="e7aed605-a3dd-4d5a-a692-a87037af107b" providerId="ADAL" clId="{C5F2F85B-61A7-4435-82BB-E36ABE9B7C47}" dt="2021-09-24T03:18:52.220" v="779" actId="1076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03:21:39.474" v="814" actId="20577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modSp new mod">
        <pc:chgData name="Weifeng Xu" userId="e7aed605-a3dd-4d5a-a692-a87037af107b" providerId="ADAL" clId="{C5F2F85B-61A7-4435-82BB-E36ABE9B7C47}" dt="2021-09-24T03:24:26.870" v="840" actId="20577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">
        <pc:chgData name="Weifeng Xu" userId="e7aed605-a3dd-4d5a-a692-a87037af107b" providerId="ADAL" clId="{C5F2F85B-61A7-4435-82BB-E36ABE9B7C47}" dt="2021-09-24T11:49:12.018" v="1203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1-09-24T03:33:24.132" v="934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1-09-24T11:49:12.018" v="1203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">
        <pc:chgData name="Weifeng Xu" userId="e7aed605-a3dd-4d5a-a692-a87037af107b" providerId="ADAL" clId="{C5F2F85B-61A7-4435-82BB-E36ABE9B7C47}" dt="2021-09-25T14:52:23.634" v="3896" actId="20577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mod">
        <pc:chgData name="Weifeng Xu" userId="e7aed605-a3dd-4d5a-a692-a87037af107b" providerId="ADAL" clId="{C5F2F85B-61A7-4435-82BB-E36ABE9B7C47}" dt="2021-09-27T01:13:55.582" v="4667" actId="2057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1-09-25T21:12:54.920" v="3957" actId="1076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1-09-27T13:47:17.788" v="5328" actId="478"/>
        <pc:sldMkLst>
          <pc:docMk/>
          <pc:sldMk cId="61241707" sldId="368"/>
        </pc:sldMkLst>
        <pc:spChg chg="del">
          <ac:chgData name="Weifeng Xu" userId="e7aed605-a3dd-4d5a-a692-a87037af107b" providerId="ADAL" clId="{C5F2F85B-61A7-4435-82BB-E36ABE9B7C47}" dt="2021-09-27T13:47:17.788" v="5328" actId="478"/>
          <ac:spMkLst>
            <pc:docMk/>
            <pc:sldMk cId="61241707" sldId="368"/>
            <ac:spMk id="4" creationId="{00000000-0000-0000-0000-000000000000}"/>
          </ac:spMkLst>
        </pc:spChg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9:37:41.898" v="2408" actId="14100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mod">
          <ac:chgData name="Weifeng Xu" userId="e7aed605-a3dd-4d5a-a692-a87037af107b" providerId="ADAL" clId="{C5F2F85B-61A7-4435-82BB-E36ABE9B7C47}" dt="2021-09-24T19:37:26.735" v="2404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24T19:37:32.121" v="2405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picChg chg="add mod">
          <ac:chgData name="Weifeng Xu" userId="e7aed605-a3dd-4d5a-a692-a87037af107b" providerId="ADAL" clId="{C5F2F85B-61A7-4435-82BB-E36ABE9B7C47}" dt="2021-09-24T19:37:35.135" v="2406" actId="14100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mod">
          <ac:chgData name="Weifeng Xu" userId="e7aed605-a3dd-4d5a-a692-a87037af107b" providerId="ADAL" clId="{C5F2F85B-61A7-4435-82BB-E36ABE9B7C47}" dt="2021-09-24T19:37:41.898" v="2408" actId="14100"/>
          <ac:picMkLst>
            <pc:docMk/>
            <pc:sldMk cId="1144749110" sldId="369"/>
            <ac:picMk id="10" creationId="{61C387E4-E69C-4DC8-86EF-3982FAD102BE}"/>
          </ac:picMkLst>
        </pc:pic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4:38.107" v="2898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1-09-24T20:34:09.020" v="2885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7T14:13:22.005" v="5403" actId="20577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modSp new mod">
        <pc:chgData name="Weifeng Xu" userId="e7aed605-a3dd-4d5a-a692-a87037af107b" providerId="ADAL" clId="{C5F2F85B-61A7-4435-82BB-E36ABE9B7C47}" dt="2021-09-25T03:07:31.242" v="3340" actId="14100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mod">
          <ac:chgData name="Weifeng Xu" userId="e7aed605-a3dd-4d5a-a692-a87037af107b" providerId="ADAL" clId="{C5F2F85B-61A7-4435-82BB-E36ABE9B7C47}" dt="2021-09-24T19:20:35.796" v="2334" actId="20577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1-09-25T03:07:31.242" v="3340" actId="14100"/>
          <ac:spMkLst>
            <pc:docMk/>
            <pc:sldMk cId="1144226843" sldId="385"/>
            <ac:spMk id="7" creationId="{CCB21A05-2C8F-436F-B2E3-B8E009F67BB9}"/>
          </ac:spMkLst>
        </pc:spChg>
        <pc:picChg chg="add mod">
          <ac:chgData name="Weifeng Xu" userId="e7aed605-a3dd-4d5a-a692-a87037af107b" providerId="ADAL" clId="{C5F2F85B-61A7-4435-82BB-E36ABE9B7C47}" dt="2021-09-24T19:19:45.749" v="2299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25T03:05:33.517" v="3307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25T03:03:53.518" v="3264" actId="14100"/>
          <ac:cxnSpMkLst>
            <pc:docMk/>
            <pc:sldMk cId="1144226843" sldId="385"/>
            <ac:cxnSpMk id="9" creationId="{3757E5D2-823D-42D3-ACCF-C38DA387ECD0}"/>
          </ac:cxnSpMkLst>
        </pc:cxnChg>
        <pc:cxnChg chg="add mod">
          <ac:chgData name="Weifeng Xu" userId="e7aed605-a3dd-4d5a-a692-a87037af107b" providerId="ADAL" clId="{C5F2F85B-61A7-4435-82BB-E36ABE9B7C47}" dt="2021-09-25T03:05:53.039" v="3311" actId="1076"/>
          <ac:cxnSpMkLst>
            <pc:docMk/>
            <pc:sldMk cId="1144226843" sldId="385"/>
            <ac:cxnSpMk id="11" creationId="{065BE175-06DD-4551-B134-2B8A1635074F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09-25T11:54:53.293" v="3841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09-25T11:54:53.293" v="3841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5T23:35:26.439" v="4009" actId="20577"/>
        <pc:sldMkLst>
          <pc:docMk/>
          <pc:sldMk cId="3219894536" sldId="387"/>
        </pc:sldMkLst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mod">
          <ac:chgData name="Weifeng Xu" userId="e7aed605-a3dd-4d5a-a692-a87037af107b" providerId="ADAL" clId="{C5F2F85B-61A7-4435-82BB-E36ABE9B7C47}" dt="2021-09-24T19:38:32.767" v="2472" actId="14100"/>
          <ac:picMkLst>
            <pc:docMk/>
            <pc:sldMk cId="3219894536" sldId="387"/>
            <ac:picMk id="2" creationId="{78D548AB-FCDA-4336-B5B4-1782A3FE45BB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20:36:51.896" v="2969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1-09-24T20:36:51.896" v="2969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modSp new mod">
        <pc:chgData name="Weifeng Xu" userId="e7aed605-a3dd-4d5a-a692-a87037af107b" providerId="ADAL" clId="{C5F2F85B-61A7-4435-82BB-E36ABE9B7C47}" dt="2021-09-25T14:49:37.591" v="3842" actId="20577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1-09-25T14:49:37.591" v="3842" actId="20577"/>
          <ac:spMkLst>
            <pc:docMk/>
            <pc:sldMk cId="3560841552" sldId="392"/>
            <ac:spMk id="3" creationId="{4D546A64-B1C0-4C6C-9E42-4554DC33DE5C}"/>
          </ac:spMkLst>
        </pc:sp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1:20:09.786" v="3095"/>
        <pc:sldMkLst>
          <pc:docMk/>
          <pc:sldMk cId="3635811167" sldId="393"/>
        </pc:sldMkLst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1-09-24T23:11:08.223" v="3074" actId="20577"/>
          <ac:spMkLst>
            <pc:docMk/>
            <pc:sldMk cId="3635811167" sldId="393"/>
            <ac:spMk id="5" creationId="{23E6A8E5-F7C7-4EAC-8140-BDCD59B04F65}"/>
          </ac:spMkLst>
        </pc:sp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7T14:06:26.094" v="5394" actId="20577"/>
        <pc:sldMkLst>
          <pc:docMk/>
          <pc:sldMk cId="3009929617" sldId="394"/>
        </pc:sldMkLst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7T14:05:40.604" v="5375" actId="700"/>
          <ac:spMkLst>
            <pc:docMk/>
            <pc:sldMk cId="3009929617" sldId="394"/>
            <ac:spMk id="3" creationId="{6BC2B4C8-634E-4F86-9731-59CF404F5563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spChg chg="add del mod">
          <ac:chgData name="Weifeng Xu" userId="e7aed605-a3dd-4d5a-a692-a87037af107b" providerId="ADAL" clId="{C5F2F85B-61A7-4435-82BB-E36ABE9B7C47}" dt="2021-09-27T14:06:26.094" v="5394" actId="20577"/>
          <ac:spMkLst>
            <pc:docMk/>
            <pc:sldMk cId="3009929617" sldId="394"/>
            <ac:spMk id="13" creationId="{658A79A2-F5B9-4BEB-9E88-456708B676CC}"/>
          </ac:spMkLst>
        </pc:sp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6" creationId="{578B88FF-89B8-4ECB-A0A7-EF23200798C2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7" creationId="{A14CA1AC-4787-48C0-AADD-2C8FD76FFC64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9" creationId="{915C4C4E-58FE-450A-A805-0E66C567C172}"/>
          </ac:picMkLst>
        </pc:pic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10" creationId="{1B211736-12B3-468A-9C3D-565F3F76B800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1" creationId="{D30C5F75-F4A4-4A2F-B867-436D77EDB8B5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2" creationId="{D4B60F2E-49E0-4142-9776-0D7FEAA34134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01:50:47.773" v="3143" actId="1076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1-09-25T01:50:47.773" v="3143" actId="1076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1-09-25T03:47:16.167" v="3428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1-09-25T03:13:13.116" v="3389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5T23:44:55.963" v="4096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09-25T23:36:18.742" v="4011" actId="114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7T13:14:37.453" v="4733" actId="20577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1-09-27T01:06:28.066" v="4632" actId="113"/>
          <ac:spMkLst>
            <pc:docMk/>
            <pc:sldMk cId="1842568687" sldId="401"/>
            <ac:spMk id="4" creationId="{D33D17D3-8C48-48EE-A257-898189C63287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1-09-27T13:14:37.453" v="4733" actId="20577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1-09-27T01:09:04.757" v="4652" actId="20577"/>
          <ac:spMkLst>
            <pc:docMk/>
            <pc:sldMk cId="1842568687" sldId="401"/>
            <ac:spMk id="10" creationId="{F56379C5-0370-4710-8B2C-2CED2CA803A1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1-09-27T01:05:12.281" v="4597" actId="1076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mod">
          <ac:chgData name="Weifeng Xu" userId="e7aed605-a3dd-4d5a-a692-a87037af107b" providerId="ADAL" clId="{C5F2F85B-61A7-4435-82BB-E36ABE9B7C47}" dt="2021-09-27T01:14:53.821" v="4689" actId="1076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1-09-27T01:14:57.645" v="4690" actId="1076"/>
          <ac:spMkLst>
            <pc:docMk/>
            <pc:sldMk cId="1842568687" sldId="401"/>
            <ac:spMk id="16" creationId="{025475F7-7FF4-45BA-8C1D-04858F2CB81E}"/>
          </ac:spMkLst>
        </pc:spChg>
        <pc:spChg chg="add mod">
          <ac:chgData name="Weifeng Xu" userId="e7aed605-a3dd-4d5a-a692-a87037af107b" providerId="ADAL" clId="{C5F2F85B-61A7-4435-82BB-E36ABE9B7C47}" dt="2021-09-27T01:15:07.157" v="4706" actId="20577"/>
          <ac:spMkLst>
            <pc:docMk/>
            <pc:sldMk cId="1842568687" sldId="401"/>
            <ac:spMk id="17" creationId="{47C3FD5B-148F-46E4-8C2C-045D1F28EFE5}"/>
          </ac:spMkLst>
        </pc:s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3:43:56.153" v="5316" actId="20577"/>
        <pc:sldMkLst>
          <pc:docMk/>
          <pc:sldMk cId="1529719710" sldId="402"/>
        </pc:sldMkLst>
        <pc:spChg chg="add mod ord">
          <ac:chgData name="Weifeng Xu" userId="e7aed605-a3dd-4d5a-a692-a87037af107b" providerId="ADAL" clId="{C5F2F85B-61A7-4435-82BB-E36ABE9B7C47}" dt="2021-09-27T13:16:36.312" v="4766"/>
          <ac:spMkLst>
            <pc:docMk/>
            <pc:sldMk cId="1529719710" sldId="402"/>
            <ac:spMk id="2" creationId="{0009426E-0951-49E7-BB97-B66945EDB7DD}"/>
          </ac:spMkLst>
        </pc:spChg>
        <pc:spChg chg="add mod ord">
          <ac:chgData name="Weifeng Xu" userId="e7aed605-a3dd-4d5a-a692-a87037af107b" providerId="ADAL" clId="{C5F2F85B-61A7-4435-82BB-E36ABE9B7C47}" dt="2021-09-27T13:43:56.153" v="5316" actId="20577"/>
          <ac:spMkLst>
            <pc:docMk/>
            <pc:sldMk cId="1529719710" sldId="402"/>
            <ac:spMk id="3" creationId="{8CEE4830-6476-4C11-B2A2-0BA6C1198348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1-09-27T13:46:38.495" v="5327" actId="207"/>
        <pc:sldMkLst>
          <pc:docMk/>
          <pc:sldMk cId="448744990" sldId="403"/>
        </pc:sldMkLst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2" creationId="{D9977E70-5A8D-42BC-9066-B7E5E10BC007}"/>
          </ac:spMkLst>
        </pc:spChg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3" creationId="{58B06300-0718-40B4-A9AA-6176B779574E}"/>
          </ac:spMkLst>
        </pc:spChg>
        <pc:spChg chg="add mod">
          <ac:chgData name="Weifeng Xu" userId="e7aed605-a3dd-4d5a-a692-a87037af107b" providerId="ADAL" clId="{C5F2F85B-61A7-4435-82BB-E36ABE9B7C47}" dt="2021-09-27T13:46:38.495" v="5327" actId="207"/>
          <ac:spMkLst>
            <pc:docMk/>
            <pc:sldMk cId="448744990" sldId="403"/>
            <ac:spMk id="5" creationId="{4F30741D-5F2B-4E5A-A513-BD5C0B3B47B2}"/>
          </ac:spMkLst>
        </pc:spChg>
        <pc:spChg chg="add del mod">
          <ac:chgData name="Weifeng Xu" userId="e7aed605-a3dd-4d5a-a692-a87037af107b" providerId="ADAL" clId="{C5F2F85B-61A7-4435-82BB-E36ABE9B7C47}" dt="2021-09-27T13:30:59.304" v="4986" actId="478"/>
          <ac:spMkLst>
            <pc:docMk/>
            <pc:sldMk cId="448744990" sldId="403"/>
            <ac:spMk id="6" creationId="{A1F372CD-037B-4A5B-B5ED-4B39DA48F075}"/>
          </ac:spMkLst>
        </pc:spChg>
        <pc:spChg chg="add mod">
          <ac:chgData name="Weifeng Xu" userId="e7aed605-a3dd-4d5a-a692-a87037af107b" providerId="ADAL" clId="{C5F2F85B-61A7-4435-82BB-E36ABE9B7C47}" dt="2021-09-27T13:34:53.836" v="5099" actId="1076"/>
          <ac:spMkLst>
            <pc:docMk/>
            <pc:sldMk cId="448744990" sldId="403"/>
            <ac:spMk id="14" creationId="{2C1C4C89-114B-466A-B580-7DF9FD148CA8}"/>
          </ac:spMkLst>
        </pc:spChg>
        <pc:spChg chg="add mod">
          <ac:chgData name="Weifeng Xu" userId="e7aed605-a3dd-4d5a-a692-a87037af107b" providerId="ADAL" clId="{C5F2F85B-61A7-4435-82BB-E36ABE9B7C47}" dt="2021-09-27T13:38:15.612" v="5152" actId="1076"/>
          <ac:spMkLst>
            <pc:docMk/>
            <pc:sldMk cId="448744990" sldId="403"/>
            <ac:spMk id="15" creationId="{51E5886C-C336-4AD0-8F42-FE2F14C9B8FD}"/>
          </ac:spMkLst>
        </pc:spChg>
        <pc:spChg chg="add mod">
          <ac:chgData name="Weifeng Xu" userId="e7aed605-a3dd-4d5a-a692-a87037af107b" providerId="ADAL" clId="{C5F2F85B-61A7-4435-82BB-E36ABE9B7C47}" dt="2021-09-27T13:39:51.963" v="5210" actId="113"/>
          <ac:spMkLst>
            <pc:docMk/>
            <pc:sldMk cId="448744990" sldId="403"/>
            <ac:spMk id="16" creationId="{3E714BB0-7EEA-4D2B-A95B-93F5EFCF031A}"/>
          </ac:spMkLst>
        </pc:spChg>
        <pc:spChg chg="add mod">
          <ac:chgData name="Weifeng Xu" userId="e7aed605-a3dd-4d5a-a692-a87037af107b" providerId="ADAL" clId="{C5F2F85B-61A7-4435-82BB-E36ABE9B7C47}" dt="2021-09-27T13:35:53.419" v="5107" actId="1076"/>
          <ac:spMkLst>
            <pc:docMk/>
            <pc:sldMk cId="448744990" sldId="403"/>
            <ac:spMk id="17" creationId="{9F177EFD-87F9-4734-8F32-6394859D8552}"/>
          </ac:spMkLst>
        </pc:spChg>
        <pc:spChg chg="add mod">
          <ac:chgData name="Weifeng Xu" userId="e7aed605-a3dd-4d5a-a692-a87037af107b" providerId="ADAL" clId="{C5F2F85B-61A7-4435-82BB-E36ABE9B7C47}" dt="2021-09-27T13:40:16.552" v="5232" actId="207"/>
          <ac:spMkLst>
            <pc:docMk/>
            <pc:sldMk cId="448744990" sldId="403"/>
            <ac:spMk id="20" creationId="{28A60CEE-0556-4CBF-B866-1156A1B4EECD}"/>
          </ac:spMkLst>
        </pc:spChg>
        <pc:spChg chg="add mod">
          <ac:chgData name="Weifeng Xu" userId="e7aed605-a3dd-4d5a-a692-a87037af107b" providerId="ADAL" clId="{C5F2F85B-61A7-4435-82BB-E36ABE9B7C47}" dt="2021-09-27T13:40:50.347" v="5250" actId="1076"/>
          <ac:spMkLst>
            <pc:docMk/>
            <pc:sldMk cId="448744990" sldId="403"/>
            <ac:spMk id="25" creationId="{7E8D2BBC-AECC-4769-99C7-82EC70BEE72D}"/>
          </ac:spMkLst>
        </pc:spChg>
        <pc:spChg chg="add mod">
          <ac:chgData name="Weifeng Xu" userId="e7aed605-a3dd-4d5a-a692-a87037af107b" providerId="ADAL" clId="{C5F2F85B-61A7-4435-82BB-E36ABE9B7C47}" dt="2021-09-27T13:41:33.401" v="5264" actId="6549"/>
          <ac:spMkLst>
            <pc:docMk/>
            <pc:sldMk cId="448744990" sldId="403"/>
            <ac:spMk id="30" creationId="{A95A29DD-CC1A-4678-97ED-865FBC2486E3}"/>
          </ac:spMkLst>
        </pc:spChg>
        <pc:picChg chg="add mod">
          <ac:chgData name="Weifeng Xu" userId="e7aed605-a3dd-4d5a-a692-a87037af107b" providerId="ADAL" clId="{C5F2F85B-61A7-4435-82BB-E36ABE9B7C47}" dt="2021-09-27T13:40:00.518" v="5211" actId="1076"/>
          <ac:picMkLst>
            <pc:docMk/>
            <pc:sldMk cId="448744990" sldId="403"/>
            <ac:picMk id="1026" creationId="{BB78585F-EE97-4A78-987A-C68CCD30E10B}"/>
          </ac:picMkLst>
        </pc:picChg>
        <pc:picChg chg="add mod">
          <ac:chgData name="Weifeng Xu" userId="e7aed605-a3dd-4d5a-a692-a87037af107b" providerId="ADAL" clId="{C5F2F85B-61A7-4435-82BB-E36ABE9B7C47}" dt="2021-09-27T13:34:49.889" v="5097" actId="1076"/>
          <ac:picMkLst>
            <pc:docMk/>
            <pc:sldMk cId="448744990" sldId="403"/>
            <ac:picMk id="1028" creationId="{B1402130-C75D-4E21-8B05-CE509AD3C8A3}"/>
          </ac:picMkLst>
        </pc:picChg>
        <pc:picChg chg="add mod">
          <ac:chgData name="Weifeng Xu" userId="e7aed605-a3dd-4d5a-a692-a87037af107b" providerId="ADAL" clId="{C5F2F85B-61A7-4435-82BB-E36ABE9B7C47}" dt="2021-09-27T13:34:59.186" v="5100" actId="14100"/>
          <ac:picMkLst>
            <pc:docMk/>
            <pc:sldMk cId="448744990" sldId="403"/>
            <ac:picMk id="1030" creationId="{1F21468B-32A6-4D0F-9F39-AE9CA39E645B}"/>
          </ac:picMkLst>
        </pc:picChg>
        <pc:picChg chg="add mod">
          <ac:chgData name="Weifeng Xu" userId="e7aed605-a3dd-4d5a-a692-a87037af107b" providerId="ADAL" clId="{C5F2F85B-61A7-4435-82BB-E36ABE9B7C47}" dt="2021-09-27T13:38:15.612" v="5152" actId="1076"/>
          <ac:picMkLst>
            <pc:docMk/>
            <pc:sldMk cId="448744990" sldId="403"/>
            <ac:picMk id="1032" creationId="{101F67DC-A79A-4029-BD22-0394B43AC296}"/>
          </ac:picMkLst>
        </pc:picChg>
        <pc:cxnChg chg="add del">
          <ac:chgData name="Weifeng Xu" userId="e7aed605-a3dd-4d5a-a692-a87037af107b" providerId="ADAL" clId="{C5F2F85B-61A7-4435-82BB-E36ABE9B7C47}" dt="2021-09-27T13:31:01.624" v="4987" actId="478"/>
          <ac:cxnSpMkLst>
            <pc:docMk/>
            <pc:sldMk cId="448744990" sldId="403"/>
            <ac:cxnSpMk id="8" creationId="{52B8FFC4-969F-4B2E-B441-0340AD347F20}"/>
          </ac:cxnSpMkLst>
        </pc:cxnChg>
        <pc:cxnChg chg="add mod">
          <ac:chgData name="Weifeng Xu" userId="e7aed605-a3dd-4d5a-a692-a87037af107b" providerId="ADAL" clId="{C5F2F85B-61A7-4435-82BB-E36ABE9B7C47}" dt="2021-09-27T13:45:34.880" v="5319" actId="20577"/>
          <ac:cxnSpMkLst>
            <pc:docMk/>
            <pc:sldMk cId="448744990" sldId="403"/>
            <ac:cxnSpMk id="10" creationId="{65994997-17C5-4CB6-A33D-31DB059BF71F}"/>
          </ac:cxnSpMkLst>
        </pc:cxnChg>
        <pc:cxnChg chg="add mod">
          <ac:chgData name="Weifeng Xu" userId="e7aed605-a3dd-4d5a-a692-a87037af107b" providerId="ADAL" clId="{C5F2F85B-61A7-4435-82BB-E36ABE9B7C47}" dt="2021-09-27T13:41:02.612" v="5251" actId="1582"/>
          <ac:cxnSpMkLst>
            <pc:docMk/>
            <pc:sldMk cId="448744990" sldId="403"/>
            <ac:cxnSpMk id="19" creationId="{15613E32-4A5B-417E-9FCF-5B9B41E0DAC8}"/>
          </ac:cxnSpMkLst>
        </pc:cxnChg>
        <pc:cxnChg chg="add mod">
          <ac:chgData name="Weifeng Xu" userId="e7aed605-a3dd-4d5a-a692-a87037af107b" providerId="ADAL" clId="{C5F2F85B-61A7-4435-82BB-E36ABE9B7C47}" dt="2021-09-27T13:41:21.109" v="5255" actId="14100"/>
          <ac:cxnSpMkLst>
            <pc:docMk/>
            <pc:sldMk cId="448744990" sldId="403"/>
            <ac:cxnSpMk id="26" creationId="{035B246A-9488-40B5-B22B-0FAB1E6734BF}"/>
          </ac:cxnSpMkLst>
        </pc:cxn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 "ffd8ff.*ff09"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image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5502"/>
            <a:ext cx="8763759" cy="5052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436170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497581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367522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. Will show it in next slide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1690688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3671794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66" y="1619987"/>
            <a:ext cx="9828697" cy="19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7" y="4663447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1027836" y="1241766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1015267" y="4294115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D548AB-FCDA-4336-B5B4-1782A3FE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7338"/>
            <a:ext cx="10364503" cy="16204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data carving?</a:t>
            </a:r>
          </a:p>
          <a:p>
            <a:r>
              <a:rPr lang="en-US" dirty="0"/>
              <a:t>Examining image signatures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pPr lvl="1"/>
            <a:r>
              <a:rPr lang="en-GB" dirty="0"/>
              <a:t>carving embedded files</a:t>
            </a:r>
          </a:p>
          <a:p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  <a:p>
            <a:pPr lvl="1"/>
            <a:r>
              <a:rPr lang="en-GB" dirty="0"/>
              <a:t>carving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carving?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To identify and extract (carve) the file </a:t>
            </a:r>
          </a:p>
          <a:p>
            <a:pPr lvl="1"/>
            <a:r>
              <a:rPr lang="en-GB" dirty="0"/>
              <a:t>from unallocated clusters/corrupted file header</a:t>
            </a:r>
          </a:p>
          <a:p>
            <a:pPr lvl="1"/>
            <a:r>
              <a:rPr lang="en-GB" dirty="0"/>
              <a:t>without the assistance of the file system that originality created the file. </a:t>
            </a:r>
          </a:p>
          <a:p>
            <a:r>
              <a:rPr lang="en-GB" dirty="0"/>
              <a:t>How to extract files?</a:t>
            </a:r>
          </a:p>
          <a:p>
            <a:pPr lvl="1"/>
            <a:r>
              <a:rPr lang="en-GB" dirty="0"/>
              <a:t>based on  signature information alone.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818D-A69B-47EE-BF9E-201EE84E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Approach- Search for </a:t>
            </a:r>
            <a:r>
              <a:rPr lang="en-GB" dirty="0"/>
              <a:t>File signature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3A34-E10B-4584-8C08-8EEF231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data units is saved independently from </a:t>
            </a:r>
          </a:p>
          <a:p>
            <a:pPr lvl="1"/>
            <a:r>
              <a:rPr lang="en-GB" dirty="0"/>
              <a:t>file name and metadata</a:t>
            </a:r>
          </a:p>
          <a:p>
            <a:r>
              <a:rPr lang="en-GB" dirty="0"/>
              <a:t>The content of a file is enclosed by </a:t>
            </a:r>
          </a:p>
          <a:p>
            <a:pPr lvl="1"/>
            <a:r>
              <a:rPr lang="en-GB" dirty="0"/>
              <a:t>file signatures (header and tail) </a:t>
            </a:r>
          </a:p>
          <a:p>
            <a:r>
              <a:rPr lang="en-GB" dirty="0"/>
              <a:t>What is file signature?</a:t>
            </a:r>
          </a:p>
          <a:p>
            <a:pPr lvl="1"/>
            <a:r>
              <a:rPr lang="en-GB" dirty="0"/>
              <a:t>referred to as a magic number, </a:t>
            </a:r>
          </a:p>
          <a:p>
            <a:pPr lvl="1"/>
            <a:r>
              <a:rPr lang="en-GB" dirty="0"/>
              <a:t>a constant numerical/text value </a:t>
            </a:r>
          </a:p>
          <a:p>
            <a:pPr lvl="1"/>
            <a:r>
              <a:rPr lang="en-GB" dirty="0"/>
              <a:t>used to identify a file format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822F-46CF-4421-AEA4-68892CDD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48" y="3395907"/>
            <a:ext cx="5199852" cy="21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2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Data Unit </a:t>
            </a:r>
            <a:r>
              <a:rPr lang="en-US" dirty="0"/>
              <a:t>internal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13408-0A3B-45C3-9E20-887025E86E94}"/>
              </a:ext>
            </a:extLst>
          </p:cNvPr>
          <p:cNvSpPr/>
          <p:nvPr/>
        </p:nvSpPr>
        <p:spPr>
          <a:xfrm>
            <a:off x="4472940" y="1996440"/>
            <a:ext cx="1691640" cy="7162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3634740" y="2712720"/>
            <a:ext cx="2529840" cy="1882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3634740" y="4603432"/>
            <a:ext cx="1691640" cy="71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(Optional)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8B0DC-73F0-4DA9-A368-9F7C1D572228}"/>
              </a:ext>
            </a:extLst>
          </p:cNvPr>
          <p:cNvSpPr/>
          <p:nvPr/>
        </p:nvSpPr>
        <p:spPr>
          <a:xfrm>
            <a:off x="3634740" y="1996440"/>
            <a:ext cx="838200" cy="7162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Header signature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5326380" y="4594860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6469380" y="2049780"/>
            <a:ext cx="548640" cy="3261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0690F-67C5-41B2-873B-81A02012F6E9}"/>
              </a:ext>
            </a:extLst>
          </p:cNvPr>
          <p:cNvSpPr txBox="1"/>
          <p:nvPr/>
        </p:nvSpPr>
        <p:spPr>
          <a:xfrm>
            <a:off x="1197864" y="2154525"/>
            <a:ext cx="228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Header information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197864" y="3569211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C3FD5B-148F-46E4-8C2C-045D1F28EFE5}"/>
              </a:ext>
            </a:extLst>
          </p:cNvPr>
          <p:cNvSpPr txBox="1"/>
          <p:nvPr/>
        </p:nvSpPr>
        <p:spPr>
          <a:xfrm>
            <a:off x="1197864" y="4783842"/>
            <a:ext cx="1866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Tail information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Picture Data Unit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JPEG Image Compression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 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an analysis of the frequency of symbols in an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315200" y="5288280"/>
            <a:ext cx="3697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= 41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25179</TotalTime>
  <Words>1095</Words>
  <Application>Microsoft Office PowerPoint</Application>
  <PresentationFormat>Widescreen</PresentationFormat>
  <Paragraphs>155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Data Carving</vt:lpstr>
      <vt:lpstr>Overview</vt:lpstr>
      <vt:lpstr>What is data carving?</vt:lpstr>
      <vt:lpstr>Example scenarios</vt:lpstr>
      <vt:lpstr>Approach- Search for File signature</vt:lpstr>
      <vt:lpstr>Data Unit internal structure</vt:lpstr>
      <vt:lpstr>PowerPoint Presentation</vt:lpstr>
      <vt:lpstr>Compressed content- Huffman Coding </vt:lpstr>
      <vt:lpstr>PowerPoint Presentation</vt:lpstr>
      <vt:lpstr>PowerPoint Presentation</vt:lpstr>
      <vt:lpstr>Examining image signatures</vt:lpstr>
      <vt:lpstr>What is xxd?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Dump the content between header and tailer signature</vt:lpstr>
      <vt:lpstr>Convert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Alternative:  using xxd</vt:lpstr>
      <vt:lpstr>PowerPoint Presentation</vt:lpstr>
      <vt:lpstr>Carving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2021-09-27T14:13:22Z</dcterms:modified>
</cp:coreProperties>
</file>